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0" r:id="rId2"/>
  </p:sldMasterIdLst>
  <p:sldIdLst>
    <p:sldId id="297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58" d="100"/>
          <a:sy n="58" d="100"/>
        </p:scale>
        <p:origin x="5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076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72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95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89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06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674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783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92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973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92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049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20751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446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79212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885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97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5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ED1C14C-A143-42F5-B247-D0E80013100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297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views/FinalAssessment-EDA-Tableau/Story3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978443-195A-A8BA-9947-CD6B83B5F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7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Lic_Sub_Cat1">
            <a:extLst>
              <a:ext uri="{FF2B5EF4-FFF2-40B4-BE49-F238E27FC236}">
                <a16:creationId xmlns:a16="http://schemas.microsoft.com/office/drawing/2014/main" id="{C6165E9F-ACDA-425E-B88D-5B3302D9C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1203325"/>
            <a:ext cx="8324850" cy="44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Dashboard 1">
            <a:extLst>
              <a:ext uri="{FF2B5EF4-FFF2-40B4-BE49-F238E27FC236}">
                <a16:creationId xmlns:a16="http://schemas.microsoft.com/office/drawing/2014/main" id="{C183F351-403D-4616-A634-2D3BFA878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KPI_Expired_Licenses (2)">
            <a:extLst>
              <a:ext uri="{FF2B5EF4-FFF2-40B4-BE49-F238E27FC236}">
                <a16:creationId xmlns:a16="http://schemas.microsoft.com/office/drawing/2014/main" id="{63E40AEE-5233-4291-BADE-98C3B7350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75" y="1162050"/>
            <a:ext cx="67246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KPI_Lic_St">
            <a:extLst>
              <a:ext uri="{FF2B5EF4-FFF2-40B4-BE49-F238E27FC236}">
                <a16:creationId xmlns:a16="http://schemas.microsoft.com/office/drawing/2014/main" id="{3227E249-9C58-4F3B-B79E-F5FE75665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162050"/>
            <a:ext cx="81534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Bubble_Chart">
            <a:extLst>
              <a:ext uri="{FF2B5EF4-FFF2-40B4-BE49-F238E27FC236}">
                <a16:creationId xmlns:a16="http://schemas.microsoft.com/office/drawing/2014/main" id="{32D383FD-8574-49F1-B995-C562990DB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193800"/>
            <a:ext cx="73914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Lic_St_Categ">
            <a:extLst>
              <a:ext uri="{FF2B5EF4-FFF2-40B4-BE49-F238E27FC236}">
                <a16:creationId xmlns:a16="http://schemas.microsoft.com/office/drawing/2014/main" id="{19DF4261-73CE-4589-B775-8B5C5DF54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184275"/>
            <a:ext cx="7391400" cy="44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Density Map (Heatmap)">
            <a:extLst>
              <a:ext uri="{FF2B5EF4-FFF2-40B4-BE49-F238E27FC236}">
                <a16:creationId xmlns:a16="http://schemas.microsoft.com/office/drawing/2014/main" id="{3073EC2B-03FD-422A-ACB8-B22E91A34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225" y="1184275"/>
            <a:ext cx="8337550" cy="44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Expiry_Trend">
            <a:extLst>
              <a:ext uri="{FF2B5EF4-FFF2-40B4-BE49-F238E27FC236}">
                <a16:creationId xmlns:a16="http://schemas.microsoft.com/office/drawing/2014/main" id="{3C4E4F7B-2461-436D-8857-6AB466402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184275"/>
            <a:ext cx="8724900" cy="44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Map by Status">
            <a:extLst>
              <a:ext uri="{FF2B5EF4-FFF2-40B4-BE49-F238E27FC236}">
                <a16:creationId xmlns:a16="http://schemas.microsoft.com/office/drawing/2014/main" id="{9422A5F1-53FA-4EF9-A2A2-B9F65268C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0" y="1184275"/>
            <a:ext cx="7404100" cy="44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Dashboard 2">
            <a:extLst>
              <a:ext uri="{FF2B5EF4-FFF2-40B4-BE49-F238E27FC236}">
                <a16:creationId xmlns:a16="http://schemas.microsoft.com/office/drawing/2014/main" id="{5C97E050-CB0C-47CE-8EDD-13AD15CA0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2E132CCE-E5D2-4927-825C-9B8800626B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Final Assessment - EDA - Tableau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E1F542DF-A1C5-47B3-BFE4-56D40E4613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File created on: 12/17/2025 10:13:39 AM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KPI_Total_Bus">
            <a:extLst>
              <a:ext uri="{FF2B5EF4-FFF2-40B4-BE49-F238E27FC236}">
                <a16:creationId xmlns:a16="http://schemas.microsoft.com/office/drawing/2014/main" id="{E5434986-9275-4661-AD09-D61D085F4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75" y="1162050"/>
            <a:ext cx="67246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KPI_Bus_Cat">
            <a:extLst>
              <a:ext uri="{FF2B5EF4-FFF2-40B4-BE49-F238E27FC236}">
                <a16:creationId xmlns:a16="http://schemas.microsoft.com/office/drawing/2014/main" id="{D330D6C1-1901-4A55-99E7-A7352875B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1162050"/>
            <a:ext cx="83248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Business_Count_Cat">
            <a:extLst>
              <a:ext uri="{FF2B5EF4-FFF2-40B4-BE49-F238E27FC236}">
                <a16:creationId xmlns:a16="http://schemas.microsoft.com/office/drawing/2014/main" id="{E999F32D-2441-4C01-BC0E-83F8E5E08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184275"/>
            <a:ext cx="8153400" cy="44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 descr="Bus_Count_SubCategory">
            <a:extLst>
              <a:ext uri="{FF2B5EF4-FFF2-40B4-BE49-F238E27FC236}">
                <a16:creationId xmlns:a16="http://schemas.microsoft.com/office/drawing/2014/main" id="{65B30A60-3D14-4F85-AE73-D51C3CA02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184275"/>
            <a:ext cx="8153400" cy="44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 descr="Late_Night">
            <a:extLst>
              <a:ext uri="{FF2B5EF4-FFF2-40B4-BE49-F238E27FC236}">
                <a16:creationId xmlns:a16="http://schemas.microsoft.com/office/drawing/2014/main" id="{AE91892E-8A36-4F01-9E08-9F3C33440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1184275"/>
            <a:ext cx="8324850" cy="44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 descr="Marketshare">
            <a:extLst>
              <a:ext uri="{FF2B5EF4-FFF2-40B4-BE49-F238E27FC236}">
                <a16:creationId xmlns:a16="http://schemas.microsoft.com/office/drawing/2014/main" id="{2C0813F2-4C99-4E4B-84AF-2439AE8A8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190625"/>
            <a:ext cx="87249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 descr="Scatterplot">
            <a:extLst>
              <a:ext uri="{FF2B5EF4-FFF2-40B4-BE49-F238E27FC236}">
                <a16:creationId xmlns:a16="http://schemas.microsoft.com/office/drawing/2014/main" id="{66F5C128-E480-4FD6-8D57-037E38B0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50" y="1162050"/>
            <a:ext cx="76327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 descr="Bus_Coun_Dist">
            <a:extLst>
              <a:ext uri="{FF2B5EF4-FFF2-40B4-BE49-F238E27FC236}">
                <a16:creationId xmlns:a16="http://schemas.microsoft.com/office/drawing/2014/main" id="{8F86EB35-CBD3-4FC3-AB9D-B4082424F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184275"/>
            <a:ext cx="8153400" cy="44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lide27" descr="Bus_Loc">
            <a:extLst>
              <a:ext uri="{FF2B5EF4-FFF2-40B4-BE49-F238E27FC236}">
                <a16:creationId xmlns:a16="http://schemas.microsoft.com/office/drawing/2014/main" id="{D76DDC38-4F1D-4C43-A5EA-BADCDE39C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950" y="1184275"/>
            <a:ext cx="8166100" cy="44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lide28" descr="Dashboard 3">
            <a:extLst>
              <a:ext uri="{FF2B5EF4-FFF2-40B4-BE49-F238E27FC236}">
                <a16:creationId xmlns:a16="http://schemas.microsoft.com/office/drawing/2014/main" id="{681F3B7A-33B8-47DC-8328-4531D560F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KPI_Total_Licenses">
            <a:extLst>
              <a:ext uri="{FF2B5EF4-FFF2-40B4-BE49-F238E27FC236}">
                <a16:creationId xmlns:a16="http://schemas.microsoft.com/office/drawing/2014/main" id="{62F58654-2B0D-49D1-8E4D-611F066BD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1162050"/>
            <a:ext cx="83248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lide29" descr="Story 11">
            <a:extLst>
              <a:ext uri="{FF2B5EF4-FFF2-40B4-BE49-F238E27FC236}">
                <a16:creationId xmlns:a16="http://schemas.microsoft.com/office/drawing/2014/main" id="{7581F8B0-AC52-4100-B5D1-39585A298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lide30" descr="Story 12">
            <a:extLst>
              <a:ext uri="{FF2B5EF4-FFF2-40B4-BE49-F238E27FC236}">
                <a16:creationId xmlns:a16="http://schemas.microsoft.com/office/drawing/2014/main" id="{9DF02D95-F594-4548-A897-82E345448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lide31" descr="Story 13">
            <a:extLst>
              <a:ext uri="{FF2B5EF4-FFF2-40B4-BE49-F238E27FC236}">
                <a16:creationId xmlns:a16="http://schemas.microsoft.com/office/drawing/2014/main" id="{8A3840AE-4E59-4B0B-B02D-B5E499C5D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lide32" descr="Story 21">
            <a:extLst>
              <a:ext uri="{FF2B5EF4-FFF2-40B4-BE49-F238E27FC236}">
                <a16:creationId xmlns:a16="http://schemas.microsoft.com/office/drawing/2014/main" id="{89812EF2-2997-4A9B-8A7F-1E607FFBB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lide33" descr="Story 22">
            <a:extLst>
              <a:ext uri="{FF2B5EF4-FFF2-40B4-BE49-F238E27FC236}">
                <a16:creationId xmlns:a16="http://schemas.microsoft.com/office/drawing/2014/main" id="{C32DF982-CA1C-4237-8C11-635A91297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lide34" descr="Story 23">
            <a:extLst>
              <a:ext uri="{FF2B5EF4-FFF2-40B4-BE49-F238E27FC236}">
                <a16:creationId xmlns:a16="http://schemas.microsoft.com/office/drawing/2014/main" id="{3F826794-FF36-45B0-A622-CCD563101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lide35" descr="Story 24">
            <a:extLst>
              <a:ext uri="{FF2B5EF4-FFF2-40B4-BE49-F238E27FC236}">
                <a16:creationId xmlns:a16="http://schemas.microsoft.com/office/drawing/2014/main" id="{3D120B13-2161-4187-BC6D-659A037A6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lide36" descr="Story 31">
            <a:extLst>
              <a:ext uri="{FF2B5EF4-FFF2-40B4-BE49-F238E27FC236}">
                <a16:creationId xmlns:a16="http://schemas.microsoft.com/office/drawing/2014/main" id="{6CF4CD8C-E95A-4772-86CA-78E0B5BAA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lide37" descr="Story 32">
            <a:extLst>
              <a:ext uri="{FF2B5EF4-FFF2-40B4-BE49-F238E27FC236}">
                <a16:creationId xmlns:a16="http://schemas.microsoft.com/office/drawing/2014/main" id="{2387C4C1-20AB-49FA-91EE-E45286A0F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lide38" descr="Story 33">
            <a:extLst>
              <a:ext uri="{FF2B5EF4-FFF2-40B4-BE49-F238E27FC236}">
                <a16:creationId xmlns:a16="http://schemas.microsoft.com/office/drawing/2014/main" id="{7BA8F3FE-E0B1-4A09-A7CF-A5B691FFE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KPI_Lic_Status">
            <a:extLst>
              <a:ext uri="{FF2B5EF4-FFF2-40B4-BE49-F238E27FC236}">
                <a16:creationId xmlns:a16="http://schemas.microsoft.com/office/drawing/2014/main" id="{611DA7A3-8C4A-485B-AF8E-D8B4F4392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1162050"/>
            <a:ext cx="83248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lide39" descr="Story 34">
            <a:extLst>
              <a:ext uri="{FF2B5EF4-FFF2-40B4-BE49-F238E27FC236}">
                <a16:creationId xmlns:a16="http://schemas.microsoft.com/office/drawing/2014/main" id="{FDA00EBC-BAE6-4430-9EDE-D546E3A03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"/>
            <a:ext cx="12192000" cy="6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Lic_Status">
            <a:extLst>
              <a:ext uri="{FF2B5EF4-FFF2-40B4-BE49-F238E27FC236}">
                <a16:creationId xmlns:a16="http://schemas.microsoft.com/office/drawing/2014/main" id="{5F2E8FBB-D42C-439E-8CD6-405D8CBE3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1203325"/>
            <a:ext cx="6985000" cy="44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Lic_Cat_Sub">
            <a:extLst>
              <a:ext uri="{FF2B5EF4-FFF2-40B4-BE49-F238E27FC236}">
                <a16:creationId xmlns:a16="http://schemas.microsoft.com/office/drawing/2014/main" id="{75A15B22-6620-4799-BDD0-C2DCB2351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225" y="1203325"/>
            <a:ext cx="7575550" cy="44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Lic_Dis_Cate">
            <a:extLst>
              <a:ext uri="{FF2B5EF4-FFF2-40B4-BE49-F238E27FC236}">
                <a16:creationId xmlns:a16="http://schemas.microsoft.com/office/drawing/2014/main" id="{08ABC86C-5BC0-47EC-B520-98C80F14B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50" y="1203325"/>
            <a:ext cx="8648700" cy="44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Sub_category">
            <a:extLst>
              <a:ext uri="{FF2B5EF4-FFF2-40B4-BE49-F238E27FC236}">
                <a16:creationId xmlns:a16="http://schemas.microsoft.com/office/drawing/2014/main" id="{F3ED5734-90FE-4449-80E0-7B0A65432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203325"/>
            <a:ext cx="8724900" cy="44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License_Expiry">
            <a:extLst>
              <a:ext uri="{FF2B5EF4-FFF2-40B4-BE49-F238E27FC236}">
                <a16:creationId xmlns:a16="http://schemas.microsoft.com/office/drawing/2014/main" id="{3D990A2F-EC67-482B-9584-041A413D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1203325"/>
            <a:ext cx="8324850" cy="44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304</TotalTime>
  <Words>13</Words>
  <Application>Microsoft Office PowerPoint</Application>
  <PresentationFormat>Widescreen</PresentationFormat>
  <Paragraphs>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Century Gothic</vt:lpstr>
      <vt:lpstr>Wingdings 3</vt:lpstr>
      <vt:lpstr>Office Theme</vt:lpstr>
      <vt:lpstr>Slice</vt:lpstr>
      <vt:lpstr>PowerPoint Presentation</vt:lpstr>
      <vt:lpstr>Final Assessment - EDA - Tableau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Amro, Jamal Salem Amro</cp:lastModifiedBy>
  <cp:revision>4</cp:revision>
  <dcterms:created xsi:type="dcterms:W3CDTF">2025-12-17T10:13:45Z</dcterms:created>
  <dcterms:modified xsi:type="dcterms:W3CDTF">2025-12-17T19:26:14Z</dcterms:modified>
</cp:coreProperties>
</file>